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20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13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03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58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81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53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580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6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18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48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12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E19F2-92FB-4CEC-A790-8435B8BCF04E}" type="datetimeFigureOut">
              <a:rPr lang="zh-CN" altLang="en-US" smtClean="0"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85245-99E0-4C69-BBC5-676DDFAE2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7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54330" y="1658470"/>
            <a:ext cx="5883341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西哲大咖们</a:t>
            </a:r>
            <a:endParaRPr lang="en-US" altLang="zh-CN" sz="8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系列全息脑</a:t>
            </a:r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图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endParaRPr lang="en-US" altLang="zh-CN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王 权</a:t>
            </a:r>
            <a:endParaRPr lang="en-US" altLang="zh-CN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2024.9.27</a:t>
            </a:r>
            <a:r>
              <a:rPr lang="zh-CN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始</a:t>
            </a:r>
            <a:endParaRPr lang="en-US" altLang="zh-CN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2025.8.1</a:t>
            </a:r>
            <a:r>
              <a:rPr lang="zh-CN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完成初稿</a:t>
            </a:r>
            <a:endParaRPr lang="zh-CN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6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82570" y="1532962"/>
            <a:ext cx="562686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第一阶段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古希腊罗马哲学</a:t>
            </a:r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05235" y="3361764"/>
            <a:ext cx="2781531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本体论时代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（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-7~5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世纪）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自然哲学：宇宙的本质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形而上学：存在的本质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伦理学：善恶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美学、逻辑学：萌芽</a:t>
            </a:r>
          </a:p>
        </p:txBody>
      </p:sp>
    </p:spTree>
    <p:extLst>
      <p:ext uri="{BB962C8B-B14F-4D97-AF65-F5344CB8AC3E}">
        <p14:creationId xmlns:p14="http://schemas.microsoft.com/office/powerpoint/2010/main" val="8953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60027" y="1532962"/>
            <a:ext cx="407194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第二阶段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中世纪哲学</a:t>
            </a:r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43570" y="3361764"/>
            <a:ext cx="370486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神学时代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（约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5~15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世纪）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教父哲学：信仰灵魂和神的本质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哲学成为神学的附庸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经院哲学：唯名论 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vs 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实在论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通过理性证明宗教的合理性</a:t>
            </a:r>
          </a:p>
        </p:txBody>
      </p:sp>
    </p:spTree>
    <p:extLst>
      <p:ext uri="{BB962C8B-B14F-4D97-AF65-F5344CB8AC3E}">
        <p14:creationId xmlns:p14="http://schemas.microsoft.com/office/powerpoint/2010/main" val="26558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48754" y="1532962"/>
            <a:ext cx="329449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第三阶段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近代哲学</a:t>
            </a:r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85623" y="3361764"/>
            <a:ext cx="322075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认识论时代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（约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15~19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世纪）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文艺复兴时期：人文主义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强调人的价值和尊严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近代哲学：唯理论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vs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经验论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理性、科学和个人自由</a:t>
            </a:r>
          </a:p>
        </p:txBody>
      </p:sp>
    </p:spTree>
    <p:extLst>
      <p:ext uri="{BB962C8B-B14F-4D97-AF65-F5344CB8AC3E}">
        <p14:creationId xmlns:p14="http://schemas.microsoft.com/office/powerpoint/2010/main" val="101263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60026" y="1532962"/>
            <a:ext cx="407194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第四阶段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现</a:t>
            </a:r>
            <a:r>
              <a:rPr lang="zh-CN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当代哲学</a:t>
            </a:r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658" y="3361764"/>
            <a:ext cx="5320687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方法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论时代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（约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19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世纪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~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现在）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现代哲学：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社会、科学、</a:t>
            </a: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文化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多元化与复杂性</a:t>
            </a:r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唯意志论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存在主义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分析</a:t>
            </a: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哲学</a:t>
            </a:r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…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科学哲学：科学的本质、结构、方法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实证主义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证伪主义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历史主义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...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24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06939" y="1210232"/>
            <a:ext cx="437812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 </a:t>
            </a:r>
          </a:p>
          <a:p>
            <a:pPr algn="ctr"/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当代科学哲学</a:t>
            </a:r>
            <a:endParaRPr lang="en-US" altLang="zh-CN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2739" y="3039034"/>
            <a:ext cx="416652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科学方法论时代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（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世纪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~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现在）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科学哲学：科学的本质、结构、方法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/>
            </a:r>
            <a:b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</a:b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实证主义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证伪主义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历史主义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...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40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84359" y="1335740"/>
            <a:ext cx="542328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西哲大咖们</a:t>
            </a:r>
            <a:endParaRPr lang="en-US" altLang="zh-CN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系列全息脑</a:t>
            </a:r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图</a:t>
            </a:r>
            <a:endParaRPr lang="en-US" altLang="zh-CN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结束</a:t>
            </a:r>
            <a:endParaRPr lang="en-US" altLang="zh-CN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 感谢您的阅览！</a:t>
            </a:r>
            <a:endParaRPr lang="en-US" altLang="zh-CN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 敬请批评指正！</a:t>
            </a:r>
            <a:endParaRPr lang="en-US" altLang="zh-CN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  <a:p>
            <a:pPr algn="ctr"/>
            <a:endParaRPr lang="en-US" altLang="zh-CN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苏新诗古印宋简" panose="02010609000101010101" pitchFamily="49" charset="-122"/>
              <a:ea typeface="苏新诗古印宋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02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162</Words>
  <Application>Microsoft Office PowerPoint</Application>
  <PresentationFormat>宽屏</PresentationFormat>
  <Paragraphs>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方正粗宋简体</vt:lpstr>
      <vt:lpstr>宋体</vt:lpstr>
      <vt:lpstr>苏新诗古印宋简</vt:lpstr>
      <vt:lpstr>微软雅黑</vt:lpstr>
      <vt:lpstr>微软雅黑 Light</vt:lpstr>
      <vt:lpstr>Arial</vt:lpstr>
      <vt:lpstr>Calibri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</dc:creator>
  <cp:lastModifiedBy>W</cp:lastModifiedBy>
  <cp:revision>24</cp:revision>
  <dcterms:created xsi:type="dcterms:W3CDTF">2024-09-27T00:54:29Z</dcterms:created>
  <dcterms:modified xsi:type="dcterms:W3CDTF">2025-08-01T06:07:39Z</dcterms:modified>
</cp:coreProperties>
</file>